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F126-8B22-47C9-BF91-7AF84216CE18}" type="datetimeFigureOut">
              <a:rPr lang="en-US" smtClean="0"/>
              <a:t>22-Feb-16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BAD9-0546-43CD-A03C-D1DB1BF95F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4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F126-8B22-47C9-BF91-7AF84216CE18}" type="datetimeFigureOut">
              <a:rPr lang="en-US" smtClean="0"/>
              <a:t>22-Feb-16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BAD9-0546-43CD-A03C-D1DB1BF9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0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F126-8B22-47C9-BF91-7AF84216CE18}" type="datetimeFigureOut">
              <a:rPr lang="en-US" smtClean="0"/>
              <a:t>22-Feb-16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BAD9-0546-43CD-A03C-D1DB1BF9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F126-8B22-47C9-BF91-7AF84216CE18}" type="datetimeFigureOut">
              <a:rPr lang="en-US" smtClean="0"/>
              <a:t>22-Feb-16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BAD9-0546-43CD-A03C-D1DB1BF9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4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F126-8B22-47C9-BF91-7AF84216CE18}" type="datetimeFigureOut">
              <a:rPr lang="en-US" smtClean="0"/>
              <a:t>22-Feb-16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BAD9-0546-43CD-A03C-D1DB1BF95F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33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F126-8B22-47C9-BF91-7AF84216CE18}" type="datetimeFigureOut">
              <a:rPr lang="en-US" smtClean="0"/>
              <a:t>22-Feb-16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BAD9-0546-43CD-A03C-D1DB1BF9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0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F126-8B22-47C9-BF91-7AF84216CE18}" type="datetimeFigureOut">
              <a:rPr lang="en-US" smtClean="0"/>
              <a:t>22-Feb-16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BAD9-0546-43CD-A03C-D1DB1BF9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35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F126-8B22-47C9-BF91-7AF84216CE18}" type="datetimeFigureOut">
              <a:rPr lang="en-US" smtClean="0"/>
              <a:t>22-Feb-16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BAD9-0546-43CD-A03C-D1DB1BF9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F126-8B22-47C9-BF91-7AF84216CE18}" type="datetimeFigureOut">
              <a:rPr lang="en-US" smtClean="0"/>
              <a:t>22-Feb-16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BAD9-0546-43CD-A03C-D1DB1BF9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9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50F126-8B22-47C9-BF91-7AF84216CE18}" type="datetimeFigureOut">
              <a:rPr lang="en-US" smtClean="0"/>
              <a:t>22-Feb-16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7FBAD9-0546-43CD-A03C-D1DB1BF9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8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F126-8B22-47C9-BF91-7AF84216CE18}" type="datetimeFigureOut">
              <a:rPr lang="en-US" smtClean="0"/>
              <a:t>22-Feb-16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BAD9-0546-43CD-A03C-D1DB1BF9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9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50F126-8B22-47C9-BF91-7AF84216CE18}" type="datetimeFigureOut">
              <a:rPr lang="en-US" smtClean="0"/>
              <a:t>22-Feb-16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7FBAD9-0546-43CD-A03C-D1DB1BF9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mis.i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hyperlink" Target="http://www.rmis.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5225" cy="1457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166256"/>
            <a:ext cx="11098877" cy="756457"/>
          </a:xfrm>
        </p:spPr>
        <p:txBody>
          <a:bodyPr/>
          <a:lstStyle/>
          <a:p>
            <a:pPr algn="r"/>
            <a:r>
              <a:rPr lang="en-IE" dirty="0" smtClean="0"/>
              <a:t>RMIS Engineering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9506" y="922712"/>
            <a:ext cx="6837020" cy="5600008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sz="2500" b="1" dirty="0"/>
              <a:t>At RMIS Engineering we </a:t>
            </a:r>
            <a:r>
              <a:rPr lang="en-GB" sz="2500" b="1" dirty="0" smtClean="0"/>
              <a:t>specialise</a:t>
            </a:r>
            <a:r>
              <a:rPr lang="en-US" sz="2500" b="1" dirty="0" smtClean="0"/>
              <a:t> </a:t>
            </a:r>
            <a:r>
              <a:rPr lang="en-US" sz="2500" b="1" dirty="0"/>
              <a:t>in Mechanical Engineering Contracting and Fabrication works to serve a wide range of industries in Carbon/Mild steel, stainless steel and </a:t>
            </a:r>
            <a:r>
              <a:rPr lang="en-GB" sz="2500" b="1" dirty="0" smtClean="0"/>
              <a:t>Aluminium</a:t>
            </a:r>
            <a:r>
              <a:rPr lang="en-US" sz="2500" b="1" dirty="0" smtClean="0"/>
              <a:t> </a:t>
            </a:r>
            <a:r>
              <a:rPr lang="en-US" sz="2500" b="1" dirty="0"/>
              <a:t>fabrication, pipework, welding and the provision of integrated engineering solutions.</a:t>
            </a:r>
            <a:endParaRPr lang="en-US" sz="2500" dirty="0"/>
          </a:p>
          <a:p>
            <a:pPr fontAlgn="base"/>
            <a:r>
              <a:rPr lang="en-US" sz="2500" dirty="0"/>
              <a:t>We will design, manufacture and install on site, virtually all types of secondary fabrications in mild steel, stainless steel and </a:t>
            </a:r>
            <a:r>
              <a:rPr lang="en-GB" sz="2500" dirty="0" smtClean="0"/>
              <a:t>aluminium</a:t>
            </a:r>
            <a:r>
              <a:rPr lang="en-US" sz="2500" dirty="0" smtClean="0"/>
              <a:t>.</a:t>
            </a:r>
            <a:endParaRPr lang="en-US" sz="2500" dirty="0"/>
          </a:p>
          <a:p>
            <a:pPr fontAlgn="base"/>
            <a:r>
              <a:rPr lang="en-US" sz="2500" dirty="0"/>
              <a:t>Our strength lies in our ability to deliver the highest standards of QHSE required in highly regulated industry sectors including oil and gas.</a:t>
            </a:r>
          </a:p>
          <a:p>
            <a:pPr fontAlgn="base"/>
            <a:r>
              <a:rPr lang="en-US" sz="2500" dirty="0"/>
              <a:t>We have a wealth of experience in providing a complete turnkey solution which can streamline demanding engineering projects for our clients, overseeing projects from start to finish with the services of a dedicated highly skilled workforce.</a:t>
            </a:r>
          </a:p>
          <a:p>
            <a:pPr fontAlgn="base"/>
            <a:r>
              <a:rPr lang="en-US" sz="2500" dirty="0"/>
              <a:t>Our work is produced by skilled, time-served tradesmen including coded welders, platers and mechanical fitters. Our tradesmen are equally capable of operating from our fully-equipped fabrication workshop or on-site at client premises.</a:t>
            </a:r>
          </a:p>
          <a:p>
            <a:pPr fontAlgn="base"/>
            <a:r>
              <a:rPr lang="en-US" sz="2500" dirty="0"/>
              <a:t>Our management team has backgrounds in fabrication, mechanical engineering and customer service delivery. With our midlands location and engineering heritage, our skills enable us to offer a high quality engineering service and an adaptable team.</a:t>
            </a:r>
          </a:p>
          <a:p>
            <a:pPr fontAlgn="base"/>
            <a:r>
              <a:rPr lang="en-US" sz="2500" dirty="0"/>
              <a:t>We have been providing a first class service to industry for many years. We operate from our fabrication workshop in the town of Kilbeggan, County Westmeath in the </a:t>
            </a:r>
            <a:r>
              <a:rPr lang="en-GB" sz="2500" dirty="0" smtClean="0"/>
              <a:t>centre</a:t>
            </a:r>
            <a:r>
              <a:rPr lang="en-US" sz="2500" dirty="0" smtClean="0"/>
              <a:t> </a:t>
            </a:r>
            <a:r>
              <a:rPr lang="en-US" sz="2500" dirty="0"/>
              <a:t>of Ireland.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730837" y="851465"/>
            <a:ext cx="4069278" cy="60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Moate Road, Kilbeggan, Co. Westmeath</a:t>
            </a:r>
          </a:p>
          <a:p>
            <a:r>
              <a:rPr lang="en-IE" sz="1600" dirty="0" smtClean="0"/>
              <a:t>Tel: 057 9333378 	Email: info@rmis.ie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19" y="1921823"/>
            <a:ext cx="1527465" cy="20366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02" y="3958442"/>
            <a:ext cx="1527048" cy="20391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50" y="3957196"/>
            <a:ext cx="1527048" cy="20391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Picture 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50" y="1873763"/>
            <a:ext cx="1527048" cy="20391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27" y="3957196"/>
            <a:ext cx="1527048" cy="20391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27" y="1921823"/>
            <a:ext cx="1527048" cy="19910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918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688" y="3213934"/>
            <a:ext cx="1933600" cy="25781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5225" cy="1457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838199" y="166256"/>
            <a:ext cx="11098877" cy="756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E" smtClean="0"/>
              <a:t>RMIS Engineering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0836" y="851465"/>
            <a:ext cx="413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Moate Road, Kilbeggan, Co. Westmeath</a:t>
            </a:r>
          </a:p>
          <a:p>
            <a:r>
              <a:rPr lang="en-IE" sz="1600" dirty="0" smtClean="0"/>
              <a:t>Tel: 057 9333378 	Email: info@rmis.ie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5131" y="1611086"/>
            <a:ext cx="1157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Mechanical Services at RMIS</a:t>
            </a:r>
            <a:endParaRPr lang="en-IE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44020" y="2432263"/>
            <a:ext cx="72716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IE" dirty="0"/>
              <a:t>Our in house mechanical team provide installation and maintenance services across a wide range of assets covered under hard facilities management.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Piped services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Heating Ventilation and Air Conditioning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Plant and Machinery Installation &amp; Maintenance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Ventilation and Extraction systems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Diagnostic Repairs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Compressors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Gas and Heating Systems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Test and Inspection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8" y="2822671"/>
            <a:ext cx="1784550" cy="1810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200" y="3168297"/>
            <a:ext cx="3377800" cy="26237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822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5225" cy="1457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838199" y="166256"/>
            <a:ext cx="11098877" cy="756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E" smtClean="0"/>
              <a:t>RMIS Engineering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0836" y="851465"/>
            <a:ext cx="413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Moate Road, Kilbeggan, Co. Westmeath</a:t>
            </a:r>
          </a:p>
          <a:p>
            <a:r>
              <a:rPr lang="en-IE" sz="1600" dirty="0" smtClean="0"/>
              <a:t>Tel: 057 9333378 	Email: info@rmis.ie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5131" y="1611086"/>
            <a:ext cx="1157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Electrical Services at RMIS</a:t>
            </a:r>
            <a:endParaRPr lang="en-IE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44020" y="2432263"/>
            <a:ext cx="7271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IE" dirty="0"/>
              <a:t>We provide installation and maintenance services, supervised by our qualified electrical management team and carried out by our time served electricians: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Installations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Energy Efficient Lighting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Control Systems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08" y="3264274"/>
            <a:ext cx="3514057" cy="26355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65" y="3264275"/>
            <a:ext cx="3514057" cy="26355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4" y="2822671"/>
            <a:ext cx="1737360" cy="181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5225" cy="1457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838199" y="166256"/>
            <a:ext cx="11098877" cy="756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E" smtClean="0"/>
              <a:t>RMIS Engineering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0836" y="851465"/>
            <a:ext cx="413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Moate Road, Kilbeggan, Co. Westmeath</a:t>
            </a:r>
          </a:p>
          <a:p>
            <a:r>
              <a:rPr lang="en-IE" sz="1600" dirty="0" smtClean="0"/>
              <a:t>Tel: 057 9333378 	Email: info@rmis.ie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5131" y="1611086"/>
            <a:ext cx="1157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Refurbishment Services at RMIS</a:t>
            </a:r>
            <a:endParaRPr lang="en-IE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44020" y="2432263"/>
            <a:ext cx="72716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IE" dirty="0"/>
              <a:t>Our experienced project management team provides a one-stop solution for building upgrades and improvements within working environments such as production facilities, offices, and reception areas: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Project Management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Heating, Ventilating and Air Conditioning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Power and Lighting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smtClean="0"/>
              <a:t>Plumbing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4" y="2870306"/>
            <a:ext cx="1731198" cy="17150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77" y="3074125"/>
            <a:ext cx="2470809" cy="32944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886" y="3073407"/>
            <a:ext cx="2471348" cy="32951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746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5225" cy="1457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838199" y="166256"/>
            <a:ext cx="11098877" cy="756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E" smtClean="0"/>
              <a:t>RMIS Engineering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0836" y="851465"/>
            <a:ext cx="413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Moate Road, Kilbeggan, Co. Westmeath</a:t>
            </a:r>
          </a:p>
          <a:p>
            <a:r>
              <a:rPr lang="en-IE" sz="1600" dirty="0" smtClean="0"/>
              <a:t>Tel: 057 9333378 	Email: info@rmis.ie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5131" y="1611086"/>
            <a:ext cx="1157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Industrial Relocation Services at </a:t>
            </a:r>
            <a:r>
              <a:rPr lang="en-IE" sz="3600" dirty="0"/>
              <a:t>RMIS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4020" y="2432263"/>
            <a:ext cx="72716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IE" dirty="0"/>
              <a:t>Our specialist relocation team are experienced in the relocation of heavy plant and production machinery, as well as production lines and complete manufacturing facilities: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Project management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Decommissioning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Transportation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dirty="0"/>
              <a:t>Installation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3" y="2870306"/>
            <a:ext cx="1632959" cy="17150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77" y="3074125"/>
            <a:ext cx="2470809" cy="32944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886" y="3073407"/>
            <a:ext cx="2471348" cy="32951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212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5225" cy="1457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838199" y="166256"/>
            <a:ext cx="11098877" cy="756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E" smtClean="0"/>
              <a:t>RMIS Engineering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0836" y="851465"/>
            <a:ext cx="413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Moate Road, Kilbeggan, Co. Westmeath</a:t>
            </a:r>
          </a:p>
          <a:p>
            <a:r>
              <a:rPr lang="en-IE" sz="1600" dirty="0" smtClean="0"/>
              <a:t>Tel: 057 9333378 	Email: info@rmis.ie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5131" y="1611086"/>
            <a:ext cx="1157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smtClean="0"/>
              <a:t>Our Workshop</a:t>
            </a:r>
            <a:endParaRPr lang="en-IE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44020" y="2432263"/>
            <a:ext cx="7271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IE" sz="2400" smtClean="0"/>
              <a:t>At our workshop we can provide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sz="2400" smtClean="0"/>
              <a:t>Stainless Steel Fabrication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sz="2400" smtClean="0"/>
              <a:t>Mild Steel Fabrication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sz="2400" smtClean="0"/>
              <a:t>Aluminium Fabrication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sz="2400" smtClean="0"/>
              <a:t>Prefabrication piping</a:t>
            </a:r>
            <a:endParaRPr lang="en-IE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44" y="1457326"/>
            <a:ext cx="5608079" cy="48557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8" y="2870306"/>
            <a:ext cx="1692049" cy="17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5225" cy="1457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838199" y="166256"/>
            <a:ext cx="11098877" cy="756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E" smtClean="0"/>
              <a:t>RMIS Engineering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0836" y="851465"/>
            <a:ext cx="413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Moate Road, Kilbeggan, Co. Westmeath</a:t>
            </a:r>
          </a:p>
          <a:p>
            <a:r>
              <a:rPr lang="en-IE" sz="1600" dirty="0" smtClean="0"/>
              <a:t>Tel: 057 9333378 	Email: info@rmis.ie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5131" y="1611086"/>
            <a:ext cx="1157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How to contact us</a:t>
            </a:r>
            <a:endParaRPr lang="en-IE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35131" y="2432263"/>
            <a:ext cx="96015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E" sz="3200" dirty="0" smtClean="0"/>
              <a:t>Email us on </a:t>
            </a:r>
            <a:r>
              <a:rPr lang="en-IE" sz="3200" dirty="0" smtClean="0">
                <a:hlinkClick r:id="rId3"/>
              </a:rPr>
              <a:t>info@rmis.ie</a:t>
            </a:r>
            <a:endParaRPr lang="en-IE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E" sz="3200" dirty="0" smtClean="0"/>
              <a:t>Call us on 057 9333378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E" sz="3200" dirty="0" smtClean="0"/>
              <a:t>Visit </a:t>
            </a:r>
            <a:r>
              <a:rPr lang="en-IE" sz="3200" smtClean="0"/>
              <a:t>us </a:t>
            </a:r>
            <a:r>
              <a:rPr lang="en-IE" sz="3200" smtClean="0"/>
              <a:t>at</a:t>
            </a:r>
            <a:r>
              <a:rPr lang="en-IE" sz="3200" smtClean="0"/>
              <a:t> </a:t>
            </a:r>
            <a:r>
              <a:rPr lang="en-IE" sz="3200" dirty="0" smtClean="0">
                <a:hlinkClick r:id="rId4"/>
              </a:rPr>
              <a:t>www.rmis.ie</a:t>
            </a:r>
            <a:endParaRPr lang="en-IE" sz="3200" dirty="0" smtClean="0"/>
          </a:p>
          <a:p>
            <a:pPr fontAlgn="base"/>
            <a:endParaRPr lang="en-IE" dirty="0"/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26" y="4132687"/>
            <a:ext cx="3227093" cy="25005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19" y="4132687"/>
            <a:ext cx="6799657" cy="24041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0431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</TotalTime>
  <Words>299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RMIS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RMIS Engineering</dc:title>
  <dc:creator>Owner</dc:creator>
  <cp:lastModifiedBy>Owner</cp:lastModifiedBy>
  <cp:revision>31</cp:revision>
  <dcterms:created xsi:type="dcterms:W3CDTF">2016-02-01T16:35:04Z</dcterms:created>
  <dcterms:modified xsi:type="dcterms:W3CDTF">2016-02-22T12:42:57Z</dcterms:modified>
</cp:coreProperties>
</file>